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1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294A84-CDCA-DFEB-73FD-B2295D3CCA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176B65B-3D3B-FC91-580C-DB9184E49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F50E3B-9D41-4D63-E8ED-31ACF64B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16D0EC-9F56-3250-22E3-7C237A916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591347-1C81-CA75-FBDE-05D03B97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44352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166583-61D4-8511-5B29-54C27446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083F4FB-C99F-8047-A04E-053A8EE82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D6243C-18FA-7BC9-7AC7-BD905EC56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B1C98F8-809A-B6BB-191E-B4D148D6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C65633-A56A-A4FA-A80C-41AEE362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12817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2BAB839-D04A-A5F0-2937-C554A072B7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D3C0FB7-6EAA-3F53-9480-32D57ACA9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0A30A86-FB40-F81A-ABA1-8FEA2924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474D3D-C9CB-FEAC-265C-6A9E4693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848836-6374-2355-C9AA-81B06D836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614584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7ED09F-4AA6-FD13-C436-7FFE66D76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43884D-ECD7-4A75-9612-0CE72C572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556BE9-4776-188C-81C6-7B3979C6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350A83B-62CA-A4DF-B70E-CFCC20036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F03B535-07E3-B8FA-42B6-B6F130AA4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05841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59AF06-2095-AC46-ECFD-48C635C80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407C9AC-EB4C-45A7-496F-9589C94410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2BD641-ED8D-FD13-1B5F-53CC36070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257093B-C7C2-CDC1-5E90-C16C0C3E7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6299B5-55A5-60DE-3C2A-DD3F7DC4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60249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D8E519-36E1-CC73-F9E0-D9C81F242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D8313AE-677B-48AF-4FBD-8362902E1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0FA8AC9-7BC4-7A88-26C7-2AA6185DDB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4C692D2-4C2F-4E22-07DB-EE5D489D0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90FC319-07EF-6C2B-0C44-5555E001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B2C2CD2-27AD-FB6A-81B8-B41AE765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48995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2D38D4-5675-991A-DD19-1F5AE409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A2014A8-A88B-EF1B-527F-5EF0E4902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F2E48DE-D7E3-7F43-568C-2A9A47CC3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84C06FA-20BE-9E93-CB49-5DCB4ED1C9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4001734-CD3F-2375-6882-6AE6492E32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6CB75C3-E0E6-D218-DBED-0DE2E288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09C4E90-798E-5AE6-8632-DAD477DE0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CDE36EC-5D18-2259-EFA0-19D179718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363670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95E46C-07C5-4411-B8FB-722B5421D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253E334-8226-B0CB-5B25-65C04AF12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A2970F1-C765-D462-BF69-DA824594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DB02AB0-382D-E68D-4D60-6FC11BD29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4198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9CCC8BA-9FB2-4A77-201B-0B4A6960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D4ABFCD-F638-004E-D385-CF9C9171F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16AD27-9B8E-5109-2351-750EAD00A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429895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13CC52-EED6-6ABB-8551-376B449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E8EDF53-1E91-3A40-F227-1325537C1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E331B43-0EFA-6BE7-A3FA-C392F26A7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A95A2F8-7789-1D2E-66C2-B323C5011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E3451C8-6A66-B72D-A3BB-12ABD331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71B4054-9793-971D-A5FE-715C22467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39547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973461-AA75-8EB9-66DC-7887EC203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3C0B283B-7467-DE71-EC77-8D920C0509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1DB84E4-4A8D-5CA5-B8EA-3F76C68D9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B3BDD58-281B-BB89-7A34-4A6F520C2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4A2AAC3-F3DD-7CD7-D881-63FED910F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E948243-A8EC-0FE5-426A-F61C78570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2849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372D874-CFC0-A6D4-D280-1CEA45502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5EA96D0-3DBB-36E0-2253-26A0F73E6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8393B5E-EEAB-618B-60BD-8A85624711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3DDC7C-837A-4B85-8060-26628CBF0949}" type="datetimeFigureOut">
              <a:rPr lang="zh-HK" altLang="en-US" smtClean="0"/>
              <a:t>10/6/2026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F8D13B-DBE2-A4B5-B600-557863394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3D2C963-122E-2A5B-8B5D-524CE40B4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6553FE-4868-4A50-BE1B-28916F002313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17185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CCB555-6CEE-5CEB-E9C4-8004778680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1455540-0543-69ED-42E2-F9691A451F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6198F9C-920A-269C-1D32-B3499463E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7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91AE3B-AB66-A01D-B8DE-8B1E0800B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A8486E3-D98E-C2FC-24A6-45EB77EC1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80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452C6A-5A19-EA3B-A59C-9521D62FB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C16AB44-F608-7103-EE90-0F8975DD7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158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55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Joanna Chan</dc:creator>
  <cp:lastModifiedBy>Joanna Chan</cp:lastModifiedBy>
  <cp:revision>3</cp:revision>
  <dcterms:created xsi:type="dcterms:W3CDTF">2026-06-02T04:06:42Z</dcterms:created>
  <dcterms:modified xsi:type="dcterms:W3CDTF">2026-06-10T07:49:48Z</dcterms:modified>
</cp:coreProperties>
</file>