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p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</a:pPr>
            <a:endParaRPr lang="en-HK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 idx="7"/>
          </p:nvPr>
        </p:nvSpPr>
        <p:spPr>
          <a:xfrm>
            <a:off x="388440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</a:pPr>
            <a:endParaRPr lang="en-HK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4400" b="0" u="none" strike="noStrike">
                <a:solidFill>
                  <a:srgbClr val="800040"/>
                </a:solidFill>
                <a:effectLst/>
                <a:uFillTx/>
                <a:latin typeface="Arial"/>
              </a:rPr>
              <a:t>Click to move the slide</a:t>
            </a:r>
            <a:endParaRPr lang="en-HK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HK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ftr" idx="8"/>
          </p:nvPr>
        </p:nvSpPr>
        <p:spPr>
          <a:xfrm>
            <a:off x="-3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p>
            <a:pPr indent="0" algn="l">
              <a:buNone/>
            </a:pPr>
            <a:endParaRPr lang="en-HK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6"/>
          <p:cNvSpPr>
            <a:spLocks noGrp="1"/>
          </p:cNvSpPr>
          <p:nvPr>
            <p:ph type="sldNum" idx="9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新細明體"/>
              </a:defRPr>
            </a:lvl1pPr>
          </a:lstStyle>
          <a:p>
            <a: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21FDE33-1944-41B3-B0CB-B03C64D83045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新細明體"/>
              </a:rPr>
              <a:t>&lt;number&gt;</a:t>
            </a:fld>
            <a:endParaRPr lang="en-HK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12D1C2C-4A74-4F90-B29B-6B7C1C5551D5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A43C7A8-0DE5-4670-810C-AF162E7ABE48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C1F566A-EFC8-4777-AAD9-33463F65292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7F6DDF6-EDAB-4D45-8BAF-2ABDCE80F188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AE54FB3-6551-4D24-A1DB-83930F4B0D0D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BC9BB45-8CA9-4413-AF06-A9DB8EF5A597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5E3AE54-E508-4229-AA6E-CB4AD6219484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8A8DC60-D67D-4DB7-99DA-5E833137C8D7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0ED27BA-C78B-469B-B29D-4507CD09F3C5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新細明體"/>
              </a:rPr>
              <a:t>&lt;number&gt;</a:t>
            </a:fld>
            <a:endParaRPr lang="en-HK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5D8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swan"/>
          <p:cNvPicPr/>
          <p:nvPr/>
        </p:nvPicPr>
        <p:blipFill>
          <a:blip r:embed="rId2"/>
          <a:srcRect l="50484" t="36961" r="0" b="0"/>
          <a:stretch/>
        </p:blipFill>
        <p:spPr>
          <a:xfrm>
            <a:off x="6453360" y="4422600"/>
            <a:ext cx="2690640" cy="228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4400" b="0" u="none" strike="noStrike">
                <a:solidFill>
                  <a:srgbClr val="80004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4400" b="0" u="none" strike="noStrike">
                <a:solidFill>
                  <a:srgbClr val="800040"/>
                </a:solidFill>
                <a:effectLst/>
                <a:uFillTx/>
                <a:latin typeface="Arial"/>
              </a:rPr>
              <a:t>Click to edit the title text format</a:t>
            </a:r>
            <a:endParaRPr lang="en-HK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85000" lnSpcReduction="9999"/>
          </a:bodyPr>
          <a:lstStyle>
            <a:lvl1pPr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  <a:ea typeface="新細明體"/>
              </a:defRPr>
            </a:lvl1pPr>
          </a:lstStyle>
          <a:p>
            <a: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6FA0B29-290F-40E8-AD52-F5B4B30A7487}" type="slidenum"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  <a:ea typeface="新細明體"/>
              </a:rPr>
              <a:t>&lt;number&gt;</a:t>
            </a:fld>
            <a:endParaRPr lang="en-HK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1">
    <p:bg>
      <p:bgPr>
        <a:solidFill>
          <a:srgbClr val="5D8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swan"/>
          <p:cNvPicPr/>
          <p:nvPr/>
        </p:nvPicPr>
        <p:blipFill>
          <a:blip r:embed="rId2"/>
          <a:srcRect l="0" t="3701" r="0" b="0"/>
          <a:stretch/>
        </p:blipFill>
        <p:spPr>
          <a:xfrm>
            <a:off x="0" y="838080"/>
            <a:ext cx="9144000" cy="586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4400" b="0" u="none" strike="noStrike">
                <a:solidFill>
                  <a:srgbClr val="80004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4400" b="0" u="none" strike="noStrike">
                <a:solidFill>
                  <a:srgbClr val="800040"/>
                </a:solidFill>
                <a:effectLst/>
                <a:uFillTx/>
                <a:latin typeface="Arial"/>
              </a:rPr>
              <a:t>Click to edit the title text format</a:t>
            </a:r>
            <a:endParaRPr lang="en-HK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85000" lnSpcReduction="9999"/>
          </a:bodyPr>
          <a:lstStyle>
            <a:lvl1pPr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HK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  <a:ea typeface="新細明體"/>
              </a:defRPr>
            </a:lvl1pPr>
          </a:lstStyle>
          <a:p>
            <a:pPr marL="216000"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E6BC198-DCA5-4F53-94BF-042C0959D085}" type="slidenum"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  <a:ea typeface="新細明體"/>
              </a:rPr>
              <a:t>&lt;number&gt;</a:t>
            </a:fld>
            <a:endParaRPr lang="en-HK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990360"/>
            <a:ext cx="7772400" cy="146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兩人總比一人好</a:t>
            </a:r>
            <a:br>
              <a:rPr sz="4400"/>
            </a:br>
            <a:r>
              <a:rPr lang="en-US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使徒行傳</a:t>
            </a:r>
            <a:r>
              <a:rPr lang="en-US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18:1-4</a:t>
            </a:r>
            <a:r>
              <a:rPr lang="zh-TW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，</a:t>
            </a:r>
            <a:r>
              <a:rPr lang="en-US" sz="4400" b="0" u="none" strike="noStrike">
                <a:solidFill>
                  <a:srgbClr val="800040"/>
                </a:solidFill>
                <a:effectLst/>
                <a:uFillTx/>
                <a:latin typeface="Arial"/>
                <a:ea typeface="新細明體"/>
              </a:rPr>
              <a:t>18-26)</a:t>
            </a:r>
            <a:endParaRPr lang="en-HK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Box 15"/>
          <p:cNvSpPr/>
          <p:nvPr/>
        </p:nvSpPr>
        <p:spPr>
          <a:xfrm>
            <a:off x="3870360" y="1719360"/>
            <a:ext cx="183960" cy="36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4400" b="1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我和她</a:t>
            </a:r>
            <a:br>
              <a:rPr sz="4400"/>
            </a:br>
            <a:endParaRPr lang="en-HK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160640"/>
            <a:ext cx="8229600" cy="529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她是强迫型的。 我是衝動型的。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她喜歡熱。 我喜歡冷。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她是整整齊齊。我是邋邋遢遢。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Andy Rooney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說： 「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A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嫁給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Z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」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但是，我們是完全不同的字母。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我推。 她拉。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她說：「下來」 我說：「上去」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她屬於晚上。 我數於白日。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生活在一起很難。 没有她的生活是不可能的。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一、作為團隊一起成長 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18:1-4, 18)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    (Grow As a Team)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0"/>
            <a:ext cx="8229600" cy="5300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這事以後、保羅離了雅典、來到哥林多。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18:2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遇見一個猶太人、名叫亞居拉、他生在本都．因為革老丟命猶太人都離開羅馬、新近帶著妻百基拉、從義大利來．保羅就投奔了他們。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18:3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他們本是製造帳棚為業．保羅因與他們同業、就和他們同住作工。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18:4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每逢安息日、保羅在會堂裡辯論、勸化猶太人和希利尼人。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18:18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保羅又住了多日、就辭別了弟兄、坐船往敘利亞去、百基拉、亞居拉和他同去．他因為許過願、就在堅革哩剪了頭髮。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1" name="Picture 7" descr="aquila_pricilla_1"/>
          <p:cNvPicPr/>
          <p:nvPr/>
        </p:nvPicPr>
        <p:blipFill>
          <a:blip r:embed="rId1"/>
          <a:stretch/>
        </p:blipFill>
        <p:spPr>
          <a:xfrm>
            <a:off x="0" y="46080"/>
            <a:ext cx="9144000" cy="6811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一、作為團隊一起成長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18:1-4, 18)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(Grow As a Team)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二、作為團隊一起服事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18:18-20)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(Go as a Team)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417680"/>
            <a:ext cx="8229600" cy="388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 </a:t>
            </a: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18:18 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保羅又住了多日、就辭別了弟兄、坐船往敘利亞去、百基拉、亞居拉和他同去．他因為許過願、就在堅革哩剪了頭髮。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18:19 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到了以弗所、保羅就把他們留在那裡、自己進了會堂、和猶太人辯論。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18:20 </a:t>
            </a:r>
            <a:r>
              <a:rPr lang="zh-TW" sz="32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眾人請他多住些日子、他卻不允．</a:t>
            </a:r>
            <a:endParaRPr lang="en-HK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5" descr="aquila-and-priscilla"/>
          <p:cNvPicPr/>
          <p:nvPr/>
        </p:nvPicPr>
        <p:blipFill>
          <a:blip r:embed="rId1"/>
          <a:stretch/>
        </p:blipFill>
        <p:spPr>
          <a:xfrm>
            <a:off x="0" y="0"/>
            <a:ext cx="9288360" cy="68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一、作為團隊一起成長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18:1-4, 18)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(Grow As a Team)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二、 作為團隊一起出發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18:18-20)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(Go as a Team)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三、 作為團隊一起賜予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徒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18:24-26, 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羅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16:3-4,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林前 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16:19-20)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	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(Give As a Team)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216000" y="274320"/>
            <a:ext cx="8229600" cy="502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18:24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有一個猶太人、名叫亞波羅、來到以弗所．他生在亞力山太、是有學問的、最能講解聖經。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〔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學問或作口才</a:t>
            </a: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〕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Act 18:25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這人已經在主的道上受了教訓、心裡火熱、將耶穌的事、詳細講論教訓人．只是他單曉得約翰的洗禮。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Act 18:26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他在會堂裡放膽講道、百基拉亞居拉聽見、就接他來、將神的道給他講解更加詳細。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216000" y="441360"/>
            <a:ext cx="8229600" cy="485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Rom 16:3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問百基拉和亞居拉安．他們在基督耶穌裡與我同工、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Rom 16:4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也為我的命、將自己的頸項、置之度外．不但我感謝他們、就是外邦的眾教會、也感謝他們．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1Co 16:19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亞西亞的眾教會問你們安。亞居拉和百基拉、並在他們家裡的教會、因主多多的問你們安。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1Co 16:20 </a:t>
            </a:r>
            <a:r>
              <a:rPr lang="zh-TW" sz="2800" b="0" u="none" strike="noStrike">
                <a:solidFill>
                  <a:srgbClr val="66CCFF"/>
                </a:solidFill>
                <a:effectLst/>
                <a:uFillTx/>
                <a:latin typeface="Arial"/>
                <a:ea typeface="新細明體"/>
              </a:rPr>
              <a:t>眾弟兄都問你們安。你們要親嘴問安、彼此務要聖潔。</a:t>
            </a: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HK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599840"/>
            <a:ext cx="8229600" cy="37004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7" name="Picture 5" descr="RH-BereansStudying3"/>
          <p:cNvPicPr/>
          <p:nvPr/>
        </p:nvPicPr>
        <p:blipFill>
          <a:blip r:embed="rId1"/>
          <a:stretch/>
        </p:blipFill>
        <p:spPr>
          <a:xfrm>
            <a:off x="0" y="0"/>
            <a:ext cx="9325080" cy="68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pic>
        <p:nvPicPr>
          <p:cNvPr id="49" name="Picture 4" descr="IMGP0334"/>
          <p:cNvPicPr/>
          <p:nvPr/>
        </p:nvPicPr>
        <p:blipFill>
          <a:blip r:embed="rId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pic>
        <p:nvPicPr>
          <p:cNvPr id="51" name="Picture 4" descr="IMGP0336"/>
          <p:cNvPicPr/>
          <p:nvPr/>
        </p:nvPicPr>
        <p:blipFill>
          <a:blip r:embed="rId1"/>
          <a:stretch/>
        </p:blipFill>
        <p:spPr>
          <a:xfrm>
            <a:off x="0" y="0"/>
            <a:ext cx="9360000" cy="68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zh-TW" sz="4400" b="0" u="none" strike="noStrike">
              <a:solidFill>
                <a:srgbClr val="800040"/>
              </a:solidFill>
              <a:effectLst/>
              <a:uFillTx/>
              <a:latin typeface="Arial"/>
            </a:endParaRPr>
          </a:p>
        </p:txBody>
      </p:sp>
      <p:pic>
        <p:nvPicPr>
          <p:cNvPr id="53" name="Picture 4" descr="IMGP0335"/>
          <p:cNvPicPr/>
          <p:nvPr/>
        </p:nvPicPr>
        <p:blipFill>
          <a:blip r:embed="rId1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Presentation Magazine</dc:creator>
  <dc:description/>
  <dc:language>en-HK</dc:language>
  <cp:lastModifiedBy>Belinda Li</cp:lastModifiedBy>
  <dcterms:modified xsi:type="dcterms:W3CDTF">2014-03-05T13:41:48Z</dcterms:modified>
  <cp:revision>35</cp:revision>
  <dc:subject/>
  <dc:title>Swans Template</dc:title>
</cp:coreProperties>
</file>